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2"/>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2020/7/11</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51655</TotalTime>
  <Words>7831</Words>
  <Application>Microsoft Office PowerPoint</Application>
  <PresentationFormat>宽屏</PresentationFormat>
  <Paragraphs>956</Paragraphs>
  <Slides>160</Slides>
  <Notes>152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160</vt:i4>
      </vt:variant>
    </vt:vector>
  </HeadingPairs>
  <TitlesOfParts>
    <vt:vector size="170" baseType="lpstr">
      <vt:lpstr>Arial Unicode MS</vt:lpstr>
      <vt:lpstr>NimbusRomNo9L</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usslab</cp:lastModifiedBy>
  <cp:revision>330</cp:revision>
  <cp:lastPrinted>2017-06-19T10:44:09Z</cp:lastPrinted>
  <dcterms:created xsi:type="dcterms:W3CDTF">2016-06-07T03:07:16Z</dcterms:created>
  <dcterms:modified xsi:type="dcterms:W3CDTF">2020-07-11T06:22:06Z</dcterms:modified>
</cp:coreProperties>
</file>